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8B35"/>
    <a:srgbClr val="E1604B"/>
    <a:srgbClr val="A3216E"/>
    <a:srgbClr val="FFCF37"/>
    <a:srgbClr val="DEA900"/>
    <a:srgbClr val="A83A2E"/>
    <a:srgbClr val="E9FCFD"/>
    <a:srgbClr val="C1CCF6"/>
    <a:srgbClr val="D5BAEB"/>
    <a:srgbClr val="8E9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3" autoAdjust="0"/>
    <p:restoredTop sz="96357" autoAdjust="0"/>
  </p:normalViewPr>
  <p:slideViewPr>
    <p:cSldViewPr snapToGrid="0">
      <p:cViewPr varScale="1">
        <p:scale>
          <a:sx n="82" d="100"/>
          <a:sy n="82" d="100"/>
        </p:scale>
        <p:origin x="936" y="67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8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0DCF8F-6B11-43DA-9540-A84306681CCA}" type="datetime1">
              <a:rPr lang="it-IT" smtClean="0"/>
              <a:pPr rtl="0"/>
              <a:t>25/11/2025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it-IT" smtClean="0"/>
              <a:pPr rt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C5D187-3EB9-431F-865D-0ED0E5A064BE}" type="datetime1">
              <a:rPr lang="it-IT" noProof="0" smtClean="0"/>
              <a:pPr rtl="0"/>
              <a:t>25/11/2025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2C31BA-67D8-413F-A5DD-028125073D1D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it-IT" smtClean="0"/>
              <a:pPr rtl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3901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20DBFB-B27A-4152-B93B-E0544768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5AD3FC-08D3-49F7-A685-E4B462AFBB34}" type="datetime1">
              <a:rPr lang="it-IT" noProof="0" smtClean="0"/>
              <a:pPr rtl="0"/>
              <a:t>25/11/2025</a:t>
            </a:fld>
            <a:endParaRPr lang="it-IT" noProof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2609EE-8677-453E-B000-7C9D37C3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85346EE-7757-43D9-8F90-C5A66E3A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0128637-293C-4F87-8D53-0BE4379C81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337" y="310287"/>
            <a:ext cx="5238313" cy="853352"/>
          </a:xfrm>
        </p:spPr>
        <p:txBody>
          <a:bodyPr rtlCol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testo 7">
            <a:extLst>
              <a:ext uri="{FF2B5EF4-FFF2-40B4-BE49-F238E27FC236}">
                <a16:creationId xmlns:a16="http://schemas.microsoft.com/office/drawing/2014/main" id="{ABCAE7BC-9D1D-42BA-A132-117B58540C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337" y="981076"/>
            <a:ext cx="3581400" cy="365126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3573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20DBFB-B27A-4152-B93B-E0544768A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281B24-1F01-4CBD-B903-BF49FC9399BE}" type="datetime1">
              <a:rPr lang="it-IT" noProof="0" smtClean="0"/>
              <a:pPr rtl="0"/>
              <a:t>25/11/2025</a:t>
            </a:fld>
            <a:endParaRPr lang="it-IT" noProof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2609EE-8677-453E-B000-7C9D37C31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85346EE-7757-43D9-8F90-C5A66E3A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0128637-293C-4F87-8D53-0BE4379C81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337" y="310287"/>
            <a:ext cx="5238313" cy="853352"/>
          </a:xfrm>
        </p:spPr>
        <p:txBody>
          <a:bodyPr rtlCol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7" name="Segnaposto testo 7">
            <a:extLst>
              <a:ext uri="{FF2B5EF4-FFF2-40B4-BE49-F238E27FC236}">
                <a16:creationId xmlns:a16="http://schemas.microsoft.com/office/drawing/2014/main" id="{ABCAE7BC-9D1D-42BA-A132-117B58540C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3337" y="981076"/>
            <a:ext cx="3581400" cy="365126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6001FCC3-C0B6-411C-97C8-DCB57E6D3D8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470027"/>
            <a:ext cx="11487150" cy="4724400"/>
          </a:xfrm>
        </p:spPr>
        <p:txBody>
          <a:bodyPr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24513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021BA36-493A-4FF5-9200-E31A9453F03F}" type="datetime1">
              <a:rPr lang="it-IT" noProof="0" smtClean="0"/>
              <a:pPr rtl="0"/>
              <a:t>25/11/2025</a:t>
            </a:fld>
            <a:endParaRPr lang="it-IT" noProof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0" r:id="rId1"/>
    <p:sldLayoutId id="2147484791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id="{A42482C2-FFF2-4099-8F3D-58525489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8299" y="237069"/>
            <a:ext cx="2579549" cy="712500"/>
          </a:xfrm>
        </p:spPr>
        <p:txBody>
          <a:bodyPr rtlCol="0">
            <a:noAutofit/>
          </a:bodyPr>
          <a:lstStyle/>
          <a:p>
            <a:pPr rtl="0"/>
            <a:r>
              <a:rPr lang="it-IT" sz="2000" dirty="0"/>
              <a:t>ORGANIGRAMMA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BB4CBFD5-6012-4BE2-83ED-90867D52F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676764" y="2504013"/>
            <a:ext cx="1529862" cy="580294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e 93">
            <a:extLst>
              <a:ext uri="{FF2B5EF4-FFF2-40B4-BE49-F238E27FC236}">
                <a16:creationId xmlns:a16="http://schemas.microsoft.com/office/drawing/2014/main" id="{BC24AD9F-130E-4ECB-9C70-2B3233EBF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77532" y="2397965"/>
            <a:ext cx="114414" cy="85961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cxnSp>
        <p:nvCxnSpPr>
          <p:cNvPr id="7" name="Connettore: Gomito 6">
            <a:extLst>
              <a:ext uri="{FF2B5EF4-FFF2-40B4-BE49-F238E27FC236}">
                <a16:creationId xmlns:a16="http://schemas.microsoft.com/office/drawing/2014/main" id="{1C54223A-2F2C-4434-A30B-92D8CEE93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909011" y="3741985"/>
            <a:ext cx="5239711" cy="1744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: Gomito 95">
            <a:extLst>
              <a:ext uri="{FF2B5EF4-FFF2-40B4-BE49-F238E27FC236}">
                <a16:creationId xmlns:a16="http://schemas.microsoft.com/office/drawing/2014/main" id="{185DC171-E6CD-4880-8EF4-7E0DB7F6C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4858" y="3741987"/>
            <a:ext cx="4971142" cy="252758"/>
          </a:xfrm>
          <a:prstGeom prst="bentConnector3">
            <a:avLst>
              <a:gd name="adj1" fmla="val 100252"/>
            </a:avLst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ttore diritto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898319" y="2183363"/>
            <a:ext cx="5894" cy="1558624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Immagine 55" descr="COMUNE SAN BENIGNO stemma con rig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397" y="0"/>
            <a:ext cx="2340338" cy="1379220"/>
          </a:xfrm>
          <a:prstGeom prst="rect">
            <a:avLst/>
          </a:prstGeom>
        </p:spPr>
      </p:pic>
      <p:sp>
        <p:nvSpPr>
          <p:cNvPr id="89" name="Rettangolo 88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10088179" y="3939730"/>
            <a:ext cx="1749669" cy="7334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POLIZIA L</a:t>
            </a:r>
            <a:r>
              <a:rPr lang="it-IT" sz="1600" b="1" dirty="0">
                <a:solidFill>
                  <a:schemeClr val="bg1"/>
                </a:solidFill>
                <a:latin typeface="Candara" pitchFamily="34" charset="0"/>
              </a:rPr>
              <a:t>OCALE</a:t>
            </a:r>
            <a:endParaRPr lang="it-IT" sz="1200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61164" y="2826398"/>
            <a:ext cx="1603026" cy="731520"/>
          </a:xfrm>
          <a:prstGeom prst="rect">
            <a:avLst/>
          </a:prstGeom>
          <a:solidFill>
            <a:srgbClr val="DEA9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SEGRETARIO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COMUNALE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4627F3D-CA85-A9FE-773A-60C27DB5E89A}"/>
              </a:ext>
            </a:extLst>
          </p:cNvPr>
          <p:cNvSpPr/>
          <p:nvPr/>
        </p:nvSpPr>
        <p:spPr>
          <a:xfrm>
            <a:off x="5255100" y="1912664"/>
            <a:ext cx="1603026" cy="731520"/>
          </a:xfrm>
          <a:prstGeom prst="rect">
            <a:avLst/>
          </a:prstGeom>
          <a:solidFill>
            <a:srgbClr val="FFCF37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SINDACO</a:t>
            </a:r>
            <a:endParaRPr lang="it-IT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B32E40B6-D628-996E-84CC-D0C193FBA7C3}"/>
              </a:ext>
            </a:extLst>
          </p:cNvPr>
          <p:cNvSpPr/>
          <p:nvPr/>
        </p:nvSpPr>
        <p:spPr>
          <a:xfrm>
            <a:off x="7710887" y="2751014"/>
            <a:ext cx="1603026" cy="731520"/>
          </a:xfrm>
          <a:prstGeom prst="rect">
            <a:avLst/>
          </a:prstGeom>
          <a:solidFill>
            <a:srgbClr val="FFFF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GIUNTA 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COMUNALE</a:t>
            </a:r>
            <a:endParaRPr lang="it-IT" sz="1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32" name="Connettore diritto 205">
            <a:extLst>
              <a:ext uri="{FF2B5EF4-FFF2-40B4-BE49-F238E27FC236}">
                <a16:creationId xmlns:a16="http://schemas.microsoft.com/office/drawing/2014/main" id="{3075AB11-BAD3-42E5-BC8F-B1153E21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828056" y="2547975"/>
            <a:ext cx="1441940" cy="430823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>
            <a:extLst>
              <a:ext uri="{FF2B5EF4-FFF2-40B4-BE49-F238E27FC236}">
                <a16:creationId xmlns:a16="http://schemas.microsoft.com/office/drawing/2014/main" id="{62557137-8EC4-40FA-B0EF-72012346E25B}"/>
              </a:ext>
            </a:extLst>
          </p:cNvPr>
          <p:cNvSpPr/>
          <p:nvPr/>
        </p:nvSpPr>
        <p:spPr>
          <a:xfrm>
            <a:off x="2434724" y="2711512"/>
            <a:ext cx="1603026" cy="731520"/>
          </a:xfrm>
          <a:prstGeom prst="rect">
            <a:avLst/>
          </a:prstGeom>
          <a:solidFill>
            <a:srgbClr val="FFFF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CONSIGLIO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COMUNALE</a:t>
            </a:r>
            <a:endParaRPr lang="it-IT" sz="1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38" name="Connettore diritto 205">
            <a:extLst>
              <a:ext uri="{FF2B5EF4-FFF2-40B4-BE49-F238E27FC236}">
                <a16:creationId xmlns:a16="http://schemas.microsoft.com/office/drawing/2014/main" id="{3075AB11-BAD3-42E5-BC8F-B1153E21F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784096" y="3761313"/>
            <a:ext cx="17583" cy="501162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ttangolo 179">
            <a:extLst>
              <a:ext uri="{FF2B5EF4-FFF2-40B4-BE49-F238E27FC236}">
                <a16:creationId xmlns:a16="http://schemas.microsoft.com/office/drawing/2014/main" id="{C93299AE-BEEA-4E5E-88CB-50F2F112D78D}"/>
              </a:ext>
            </a:extLst>
          </p:cNvPr>
          <p:cNvSpPr/>
          <p:nvPr/>
        </p:nvSpPr>
        <p:spPr>
          <a:xfrm>
            <a:off x="2910655" y="3893200"/>
            <a:ext cx="1884555" cy="77372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AMMINISTRATIVI</a:t>
            </a:r>
          </a:p>
        </p:txBody>
      </p:sp>
      <p:cxnSp>
        <p:nvCxnSpPr>
          <p:cNvPr id="41" name="Connettore diritto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70095" y="3726143"/>
            <a:ext cx="0" cy="562708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25">
            <a:extLst>
              <a:ext uri="{FF2B5EF4-FFF2-40B4-BE49-F238E27FC236}">
                <a16:creationId xmlns:a16="http://schemas.microsoft.com/office/drawing/2014/main" id="{DC38D3DB-30B8-4A79-9C76-C565CFF33780}"/>
              </a:ext>
            </a:extLst>
          </p:cNvPr>
          <p:cNvSpPr/>
          <p:nvPr/>
        </p:nvSpPr>
        <p:spPr>
          <a:xfrm>
            <a:off x="5245593" y="4114393"/>
            <a:ext cx="1693230" cy="1022347"/>
          </a:xfrm>
          <a:prstGeom prst="rect">
            <a:avLst/>
          </a:prstGeom>
          <a:solidFill>
            <a:srgbClr val="A3216E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FINANZIARI</a:t>
            </a:r>
            <a:endParaRPr lang="it-IT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45" name="Connettore diritto 18">
            <a:extLst>
              <a:ext uri="{FF2B5EF4-FFF2-40B4-BE49-F238E27FC236}">
                <a16:creationId xmlns:a16="http://schemas.microsoft.com/office/drawing/2014/main" id="{BB4CBFD5-6012-4BE2-83ED-90867D52F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303342" y="3752523"/>
            <a:ext cx="8791" cy="474783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ttangolo 77">
            <a:extLst>
              <a:ext uri="{FF2B5EF4-FFF2-40B4-BE49-F238E27FC236}">
                <a16:creationId xmlns:a16="http://schemas.microsoft.com/office/drawing/2014/main" id="{A59FE4D4-A06B-4A82-A877-CA0F54ACC872}"/>
              </a:ext>
            </a:extLst>
          </p:cNvPr>
          <p:cNvSpPr/>
          <p:nvPr/>
        </p:nvSpPr>
        <p:spPr>
          <a:xfrm>
            <a:off x="7643918" y="4071614"/>
            <a:ext cx="1459524" cy="876661"/>
          </a:xfrm>
          <a:prstGeom prst="rect">
            <a:avLst/>
          </a:prstGeom>
          <a:solidFill>
            <a:srgbClr val="C000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TECNICI</a:t>
            </a:r>
            <a:endParaRPr lang="it-IT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cxnSp>
        <p:nvCxnSpPr>
          <p:cNvPr id="54" name="Connettore diritto 20">
            <a:extLst>
              <a:ext uri="{FF2B5EF4-FFF2-40B4-BE49-F238E27FC236}">
                <a16:creationId xmlns:a16="http://schemas.microsoft.com/office/drawing/2014/main" id="{B804FCC3-2EDB-4E98-AD3D-D5848AE13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5387" y="3743729"/>
            <a:ext cx="8792" cy="483577"/>
          </a:xfrm>
          <a:prstGeom prst="line">
            <a:avLst/>
          </a:prstGeom>
          <a:ln w="28575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ttangolo 108">
            <a:extLst>
              <a:ext uri="{FF2B5EF4-FFF2-40B4-BE49-F238E27FC236}">
                <a16:creationId xmlns:a16="http://schemas.microsoft.com/office/drawing/2014/main" id="{DC38D3DB-30B8-4A79-9C76-C565CFF33780}"/>
              </a:ext>
            </a:extLst>
          </p:cNvPr>
          <p:cNvSpPr/>
          <p:nvPr/>
        </p:nvSpPr>
        <p:spPr>
          <a:xfrm>
            <a:off x="444992" y="4196550"/>
            <a:ext cx="1693230" cy="74889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82880" tIns="5715" rIns="91440" bIns="0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SERVIZI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GENERALI</a:t>
            </a:r>
            <a:endParaRPr lang="it-IT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09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i Office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283905_win32_fixed" id="{D6B5527E-1465-4324-9D1A-59E4CD66E05C}" vid="{022E1543-F1D1-4CD4-8804-8287253A99A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19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Avenir Next LT Pro Light</vt:lpstr>
      <vt:lpstr>Calibri</vt:lpstr>
      <vt:lpstr>Candara</vt:lpstr>
      <vt:lpstr>Speak Pro</vt:lpstr>
      <vt:lpstr>Tema di Office</vt:lpstr>
      <vt:lpstr>ORGANIGRAMMA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FUNZIONIGRAMMA</dc:title>
  <dc:creator>sindaco</dc:creator>
  <cp:lastModifiedBy>sindaco</cp:lastModifiedBy>
  <cp:revision>9</cp:revision>
  <dcterms:created xsi:type="dcterms:W3CDTF">2021-11-11T23:05:29Z</dcterms:created>
  <dcterms:modified xsi:type="dcterms:W3CDTF">2025-11-25T11:33:03Z</dcterms:modified>
</cp:coreProperties>
</file>