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1"/>
  </p:sldMasterIdLst>
  <p:notesMasterIdLst>
    <p:notesMasterId r:id="rId3"/>
  </p:notesMasterIdLst>
  <p:handoutMasterIdLst>
    <p:handoutMasterId r:id="rId4"/>
  </p:handoutMasterIdLst>
  <p:sldIdLst>
    <p:sldId id="294" r:id="rId2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64" userDrawn="1">
          <p15:clr>
            <a:srgbClr val="A4A3A4"/>
          </p15:clr>
        </p15:guide>
        <p15:guide id="2" orient="horz" pos="3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604B"/>
    <a:srgbClr val="A3216E"/>
    <a:srgbClr val="FFCF37"/>
    <a:srgbClr val="DEA900"/>
    <a:srgbClr val="A83A2E"/>
    <a:srgbClr val="E9FCFD"/>
    <a:srgbClr val="C1CCF6"/>
    <a:srgbClr val="D5BAEB"/>
    <a:srgbClr val="8E9DEF"/>
    <a:srgbClr val="A6ED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3" autoAdjust="0"/>
    <p:restoredTop sz="96357" autoAdjust="0"/>
  </p:normalViewPr>
  <p:slideViewPr>
    <p:cSldViewPr snapToGrid="0">
      <p:cViewPr varScale="1">
        <p:scale>
          <a:sx n="82" d="100"/>
          <a:sy n="82" d="100"/>
        </p:scale>
        <p:origin x="936" y="67"/>
      </p:cViewPr>
      <p:guideLst>
        <p:guide pos="6264"/>
        <p:guide orient="horz" pos="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8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30DCF8F-6B11-43DA-9540-A84306681CCA}" type="datetime1">
              <a:rPr lang="it-IT" smtClean="0"/>
              <a:pPr rtl="0"/>
              <a:t>27/11/2025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537205A-E1E8-4792-BFE4-BDA00885454D}" type="slidenum">
              <a:rPr lang="it-IT" smtClean="0"/>
              <a:pPr rtl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1C5D187-3EB9-431F-865D-0ED0E5A064BE}" type="datetime1">
              <a:rPr lang="it-IT" noProof="0" smtClean="0"/>
              <a:pPr rtl="0"/>
              <a:t>27/11/2025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2C31BA-67D8-413F-A5DD-028125073D1D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it-IT" smtClean="0"/>
              <a:pPr rtl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3901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20DBFB-B27A-4152-B93B-E0544768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5AD3FC-08D3-49F7-A685-E4B462AFBB34}" type="datetime1">
              <a:rPr lang="it-IT" noProof="0" smtClean="0"/>
              <a:pPr rtl="0"/>
              <a:t>27/11/2025</a:t>
            </a:fld>
            <a:endParaRPr lang="it-IT" noProof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E2609EE-8677-453E-B000-7C9D37C3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85346EE-7757-43D9-8F90-C5A66E3A8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F0128637-293C-4F87-8D53-0BE4379C81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337" y="310287"/>
            <a:ext cx="5238313" cy="853352"/>
          </a:xfrm>
        </p:spPr>
        <p:txBody>
          <a:bodyPr rtlCol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testo 7">
            <a:extLst>
              <a:ext uri="{FF2B5EF4-FFF2-40B4-BE49-F238E27FC236}">
                <a16:creationId xmlns:a16="http://schemas.microsoft.com/office/drawing/2014/main" id="{ABCAE7BC-9D1D-42BA-A132-117B58540C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3337" y="981076"/>
            <a:ext cx="3581400" cy="365126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3573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20DBFB-B27A-4152-B93B-E0544768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281B24-1F01-4CBD-B903-BF49FC9399BE}" type="datetime1">
              <a:rPr lang="it-IT" noProof="0" smtClean="0"/>
              <a:pPr rtl="0"/>
              <a:t>27/11/2025</a:t>
            </a:fld>
            <a:endParaRPr lang="it-IT" noProof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E2609EE-8677-453E-B000-7C9D37C3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85346EE-7757-43D9-8F90-C5A66E3A8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F0128637-293C-4F87-8D53-0BE4379C81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337" y="310287"/>
            <a:ext cx="5238313" cy="853352"/>
          </a:xfrm>
        </p:spPr>
        <p:txBody>
          <a:bodyPr rtlCol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7" name="Segnaposto testo 7">
            <a:extLst>
              <a:ext uri="{FF2B5EF4-FFF2-40B4-BE49-F238E27FC236}">
                <a16:creationId xmlns:a16="http://schemas.microsoft.com/office/drawing/2014/main" id="{ABCAE7BC-9D1D-42BA-A132-117B58540C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3337" y="981076"/>
            <a:ext cx="3581400" cy="365126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6001FCC3-C0B6-411C-97C8-DCB57E6D3D8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1470027"/>
            <a:ext cx="11487150" cy="4724400"/>
          </a:xfrm>
        </p:spPr>
        <p:txBody>
          <a:bodyPr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22451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021BA36-493A-4FF5-9200-E31A9453F03F}" type="datetime1">
              <a:rPr lang="it-IT" noProof="0" smtClean="0"/>
              <a:pPr rtl="0"/>
              <a:t>27/11/2025</a:t>
            </a:fld>
            <a:endParaRPr lang="it-IT" noProof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90" r:id="rId1"/>
    <p:sldLayoutId id="2147484791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Connettore diritto 97">
            <a:extLst>
              <a:ext uri="{FF2B5EF4-FFF2-40B4-BE49-F238E27FC236}">
                <a16:creationId xmlns:a16="http://schemas.microsoft.com/office/drawing/2014/main" id="{98000C8A-C564-4106-9005-252681A7F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019205" y="2994384"/>
            <a:ext cx="0" cy="1161075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olo 13">
            <a:extLst>
              <a:ext uri="{FF2B5EF4-FFF2-40B4-BE49-F238E27FC236}">
                <a16:creationId xmlns:a16="http://schemas.microsoft.com/office/drawing/2014/main" id="{A42482C2-FFF2-4099-8F3D-58525489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8299" y="237069"/>
            <a:ext cx="2579549" cy="712500"/>
          </a:xfrm>
        </p:spPr>
        <p:txBody>
          <a:bodyPr rtlCol="0">
            <a:noAutofit/>
          </a:bodyPr>
          <a:lstStyle/>
          <a:p>
            <a:pPr rtl="0"/>
            <a:r>
              <a:rPr lang="it-IT" sz="2000" dirty="0"/>
              <a:t>FUNZIONIGRAMMA</a:t>
            </a:r>
          </a:p>
        </p:txBody>
      </p:sp>
      <p:cxnSp>
        <p:nvCxnSpPr>
          <p:cNvPr id="206" name="Connettore diritto 205">
            <a:extLst>
              <a:ext uri="{FF2B5EF4-FFF2-40B4-BE49-F238E27FC236}">
                <a16:creationId xmlns:a16="http://schemas.microsoft.com/office/drawing/2014/main" id="{3075AB11-BAD3-42E5-BC8F-B1153E21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358662" y="2760785"/>
            <a:ext cx="0" cy="1327638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B804FCC3-2EDB-4E98-AD3D-D5848AE13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125415" y="3288323"/>
            <a:ext cx="26377" cy="1011115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e 93">
            <a:extLst>
              <a:ext uri="{FF2B5EF4-FFF2-40B4-BE49-F238E27FC236}">
                <a16:creationId xmlns:a16="http://schemas.microsoft.com/office/drawing/2014/main" id="{BC24AD9F-130E-4ECB-9C70-2B3233EBF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77532" y="2397965"/>
            <a:ext cx="114414" cy="85961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cxnSp>
        <p:nvCxnSpPr>
          <p:cNvPr id="7" name="Connettore: Gomito 6">
            <a:extLst>
              <a:ext uri="{FF2B5EF4-FFF2-40B4-BE49-F238E27FC236}">
                <a16:creationId xmlns:a16="http://schemas.microsoft.com/office/drawing/2014/main" id="{1C54223A-2F2C-4434-A30B-92D8CEE93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 flipV="1">
            <a:off x="826478" y="2249087"/>
            <a:ext cx="5239711" cy="1744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ttore: Gomito 95">
            <a:extLst>
              <a:ext uri="{FF2B5EF4-FFF2-40B4-BE49-F238E27FC236}">
                <a16:creationId xmlns:a16="http://schemas.microsoft.com/office/drawing/2014/main" id="{185DC171-E6CD-4880-8EF4-7E0DB7F6C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22325" y="2249089"/>
            <a:ext cx="4971142" cy="252758"/>
          </a:xfrm>
          <a:prstGeom prst="bentConnector3">
            <a:avLst>
              <a:gd name="adj1" fmla="val 100252"/>
            </a:avLst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diritto 99">
            <a:extLst>
              <a:ext uri="{FF2B5EF4-FFF2-40B4-BE49-F238E27FC236}">
                <a16:creationId xmlns:a16="http://schemas.microsoft.com/office/drawing/2014/main" id="{92CA40FF-E75F-4233-A382-4E9DE1FAC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299137" y="3351644"/>
            <a:ext cx="0" cy="649932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Immagine 55" descr="COMUNE SAN BENIGNO stemma con rig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397" y="0"/>
            <a:ext cx="2340338" cy="1379220"/>
          </a:xfrm>
          <a:prstGeom prst="rect">
            <a:avLst/>
          </a:prstGeom>
        </p:spPr>
      </p:pic>
      <p:sp>
        <p:nvSpPr>
          <p:cNvPr id="71" name="Rettangolo 70">
            <a:extLst>
              <a:ext uri="{FF2B5EF4-FFF2-40B4-BE49-F238E27FC236}">
                <a16:creationId xmlns:a16="http://schemas.microsoft.com/office/drawing/2014/main" id="{81AC151D-872D-4D73-AE29-952F653257C0}"/>
              </a:ext>
            </a:extLst>
          </p:cNvPr>
          <p:cNvSpPr/>
          <p:nvPr/>
        </p:nvSpPr>
        <p:spPr>
          <a:xfrm>
            <a:off x="9777046" y="3437810"/>
            <a:ext cx="2233245" cy="1661728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latin typeface="Candara" pitchFamily="34" charset="0"/>
              </a:rPr>
              <a:t>POLIZIA STRADALE, AMMINISTRATIVA  E GIUDIZIARIA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latin typeface="Candara" pitchFamily="34" charset="0"/>
              </a:rPr>
              <a:t>SICUREZZA URBANA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latin typeface="Candara" pitchFamily="34" charset="0"/>
              </a:rPr>
              <a:t>CONTROLLO DEL TERRITORIO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latin typeface="Candara" pitchFamily="34" charset="0"/>
              </a:rPr>
              <a:t>EDUCAZIONE STRADALE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1200" b="1" dirty="0">
              <a:latin typeface="Candara" pitchFamily="34" charset="0"/>
            </a:endParaRPr>
          </a:p>
        </p:txBody>
      </p:sp>
      <p:sp>
        <p:nvSpPr>
          <p:cNvPr id="89" name="Rettangolo 88">
            <a:extLst>
              <a:ext uri="{FF2B5EF4-FFF2-40B4-BE49-F238E27FC236}">
                <a16:creationId xmlns:a16="http://schemas.microsoft.com/office/drawing/2014/main" id="{81AC151D-872D-4D73-AE29-952F653257C0}"/>
              </a:ext>
            </a:extLst>
          </p:cNvPr>
          <p:cNvSpPr/>
          <p:nvPr/>
        </p:nvSpPr>
        <p:spPr>
          <a:xfrm>
            <a:off x="10005646" y="2446832"/>
            <a:ext cx="1749669" cy="7334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POLIZIA L</a:t>
            </a:r>
            <a:r>
              <a:rPr lang="it-IT" sz="1600" b="1" dirty="0">
                <a:solidFill>
                  <a:schemeClr val="bg1"/>
                </a:solidFill>
                <a:latin typeface="Candara" pitchFamily="34" charset="0"/>
              </a:rPr>
              <a:t>OCALE</a:t>
            </a:r>
            <a:endParaRPr lang="it-IT" sz="1200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66" name="Rettangolo 65">
            <a:extLst>
              <a:ext uri="{FF2B5EF4-FFF2-40B4-BE49-F238E27FC236}">
                <a16:creationId xmlns:a16="http://schemas.microsoft.com/office/drawing/2014/main" id="{D15CED98-1062-4FFA-ABCE-E817372291D5}"/>
              </a:ext>
            </a:extLst>
          </p:cNvPr>
          <p:cNvSpPr/>
          <p:nvPr/>
        </p:nvSpPr>
        <p:spPr>
          <a:xfrm>
            <a:off x="2804746" y="3253154"/>
            <a:ext cx="2031023" cy="3490546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PROTOCOLLO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DEMOGRAFICI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PERSONALE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SPORTELLO ASL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COMMERCIO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TURISMO 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MANIFESTAZIONI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ASSOCIAZIONI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BIBLIOTECA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CULTURA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SERVIZI EDUCATIVI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CASA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SINISTRI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RAPPORTI CON UNIONE </a:t>
            </a:r>
            <a:r>
              <a:rPr lang="it-IT" sz="1200" b="1" dirty="0" err="1">
                <a:solidFill>
                  <a:schemeClr val="bg1"/>
                </a:solidFill>
                <a:latin typeface="Candara" pitchFamily="34" charset="0"/>
              </a:rPr>
              <a:t>N.E.T.</a:t>
            </a: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 (SOCIALE)</a:t>
            </a:r>
          </a:p>
        </p:txBody>
      </p:sp>
      <p:cxnSp>
        <p:nvCxnSpPr>
          <p:cNvPr id="106" name="Connettore diritto 96">
            <a:extLst>
              <a:ext uri="{FF2B5EF4-FFF2-40B4-BE49-F238E27FC236}">
                <a16:creationId xmlns:a16="http://schemas.microsoft.com/office/drawing/2014/main" id="{B5956150-D730-4D39-8E56-5123DA7B1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68220" y="3174341"/>
            <a:ext cx="0" cy="809650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ttangolo 109">
            <a:extLst>
              <a:ext uri="{FF2B5EF4-FFF2-40B4-BE49-F238E27FC236}">
                <a16:creationId xmlns:a16="http://schemas.microsoft.com/office/drawing/2014/main" id="{86C312C4-16E5-41A5-ABA1-39A95D77687C}"/>
              </a:ext>
            </a:extLst>
          </p:cNvPr>
          <p:cNvSpPr/>
          <p:nvPr/>
        </p:nvSpPr>
        <p:spPr>
          <a:xfrm>
            <a:off x="5118086" y="3847026"/>
            <a:ext cx="1795457" cy="1633485"/>
          </a:xfrm>
          <a:prstGeom prst="rect">
            <a:avLst/>
          </a:prstGeom>
          <a:solidFill>
            <a:srgbClr val="A3216E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BILANCIO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CONTABILITA’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TRIBUTI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SERVIZI SCOLASTICI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ECONOMATO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5210516" y="981807"/>
            <a:ext cx="1603026" cy="731520"/>
          </a:xfrm>
          <a:prstGeom prst="rect">
            <a:avLst/>
          </a:prstGeom>
          <a:solidFill>
            <a:srgbClr val="DEA900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SEGRETARIO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COMUNALE</a:t>
            </a:r>
          </a:p>
        </p:txBody>
      </p:sp>
      <p:sp>
        <p:nvSpPr>
          <p:cNvPr id="174" name="Rettangolo 173">
            <a:extLst>
              <a:ext uri="{FF2B5EF4-FFF2-40B4-BE49-F238E27FC236}">
                <a16:creationId xmlns:a16="http://schemas.microsoft.com/office/drawing/2014/main" id="{EE16D351-7B7B-4FCF-8D90-11468672A1EC}"/>
              </a:ext>
            </a:extLst>
          </p:cNvPr>
          <p:cNvSpPr/>
          <p:nvPr/>
        </p:nvSpPr>
        <p:spPr>
          <a:xfrm>
            <a:off x="7262109" y="3862609"/>
            <a:ext cx="2215999" cy="2258273"/>
          </a:xfrm>
          <a:prstGeom prst="rect">
            <a:avLst/>
          </a:prstGeom>
          <a:solidFill>
            <a:srgbClr val="C00000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PIANIFICAZIONE URBANISTICA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EDILIZIA PRIVATA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LAVORI PUBBLICI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MANUTENZIONI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CIMITERO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AMBIENTE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INFORMATICA</a:t>
            </a:r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DC38D3DB-30B8-4A79-9C76-C565CFF33780}"/>
              </a:ext>
            </a:extLst>
          </p:cNvPr>
          <p:cNvSpPr/>
          <p:nvPr/>
        </p:nvSpPr>
        <p:spPr>
          <a:xfrm>
            <a:off x="362459" y="3676571"/>
            <a:ext cx="2169726" cy="1572437"/>
          </a:xfrm>
          <a:prstGeom prst="rect">
            <a:avLst/>
          </a:prstGeom>
          <a:solidFill>
            <a:schemeClr val="accent3">
              <a:lumMod val="5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RISORSE UMANE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AFFARI LEGALI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CONTRATTI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TRANSIZIONE DIGITALE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TRASPARENZA 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PREVENZIONE CORRUZIONE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200" b="1" dirty="0">
                <a:solidFill>
                  <a:schemeClr val="bg1"/>
                </a:solidFill>
                <a:latin typeface="Candara" pitchFamily="34" charset="0"/>
              </a:rPr>
              <a:t>PRIVACY</a:t>
            </a:r>
          </a:p>
        </p:txBody>
      </p:sp>
      <p:cxnSp>
        <p:nvCxnSpPr>
          <p:cNvPr id="38" name="Connettore diritto 205">
            <a:extLst>
              <a:ext uri="{FF2B5EF4-FFF2-40B4-BE49-F238E27FC236}">
                <a16:creationId xmlns:a16="http://schemas.microsoft.com/office/drawing/2014/main" id="{3075AB11-BAD3-42E5-BC8F-B1153E21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701563" y="2268415"/>
            <a:ext cx="17583" cy="501162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ttangolo 179">
            <a:extLst>
              <a:ext uri="{FF2B5EF4-FFF2-40B4-BE49-F238E27FC236}">
                <a16:creationId xmlns:a16="http://schemas.microsoft.com/office/drawing/2014/main" id="{C93299AE-BEEA-4E5E-88CB-50F2F112D78D}"/>
              </a:ext>
            </a:extLst>
          </p:cNvPr>
          <p:cNvSpPr/>
          <p:nvPr/>
        </p:nvSpPr>
        <p:spPr>
          <a:xfrm>
            <a:off x="2828122" y="2400302"/>
            <a:ext cx="1884555" cy="77372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SERVIZI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AMMINISTRATIVI</a:t>
            </a:r>
          </a:p>
        </p:txBody>
      </p:sp>
      <p:cxnSp>
        <p:nvCxnSpPr>
          <p:cNvPr id="41" name="Connettore diritto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87562" y="2233245"/>
            <a:ext cx="0" cy="562708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tangolo 25">
            <a:extLst>
              <a:ext uri="{FF2B5EF4-FFF2-40B4-BE49-F238E27FC236}">
                <a16:creationId xmlns:a16="http://schemas.microsoft.com/office/drawing/2014/main" id="{DC38D3DB-30B8-4A79-9C76-C565CFF33780}"/>
              </a:ext>
            </a:extLst>
          </p:cNvPr>
          <p:cNvSpPr/>
          <p:nvPr/>
        </p:nvSpPr>
        <p:spPr>
          <a:xfrm>
            <a:off x="5163060" y="2621495"/>
            <a:ext cx="1693230" cy="1022347"/>
          </a:xfrm>
          <a:prstGeom prst="rect">
            <a:avLst/>
          </a:prstGeom>
          <a:solidFill>
            <a:srgbClr val="A3216E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SERVIZI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FINANZIARI</a:t>
            </a:r>
            <a:endParaRPr lang="it-IT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cxnSp>
        <p:nvCxnSpPr>
          <p:cNvPr id="45" name="Connettore diritto 18">
            <a:extLst>
              <a:ext uri="{FF2B5EF4-FFF2-40B4-BE49-F238E27FC236}">
                <a16:creationId xmlns:a16="http://schemas.microsoft.com/office/drawing/2014/main" id="{BB4CBFD5-6012-4BE2-83ED-90867D52F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8220809" y="2259625"/>
            <a:ext cx="8791" cy="474783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ttangolo 77">
            <a:extLst>
              <a:ext uri="{FF2B5EF4-FFF2-40B4-BE49-F238E27FC236}">
                <a16:creationId xmlns:a16="http://schemas.microsoft.com/office/drawing/2014/main" id="{A59FE4D4-A06B-4A82-A877-CA0F54ACC872}"/>
              </a:ext>
            </a:extLst>
          </p:cNvPr>
          <p:cNvSpPr/>
          <p:nvPr/>
        </p:nvSpPr>
        <p:spPr>
          <a:xfrm>
            <a:off x="7561385" y="2578716"/>
            <a:ext cx="1459524" cy="876661"/>
          </a:xfrm>
          <a:prstGeom prst="rect">
            <a:avLst/>
          </a:prstGeom>
          <a:solidFill>
            <a:srgbClr val="C00000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SERVIZI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TECNICI</a:t>
            </a:r>
            <a:endParaRPr lang="it-IT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cxnSp>
        <p:nvCxnSpPr>
          <p:cNvPr id="54" name="Connettore diritto 20">
            <a:extLst>
              <a:ext uri="{FF2B5EF4-FFF2-40B4-BE49-F238E27FC236}">
                <a16:creationId xmlns:a16="http://schemas.microsoft.com/office/drawing/2014/main" id="{B804FCC3-2EDB-4E98-AD3D-D5848AE13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2854" y="2250831"/>
            <a:ext cx="8792" cy="483577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ttangolo 108">
            <a:extLst>
              <a:ext uri="{FF2B5EF4-FFF2-40B4-BE49-F238E27FC236}">
                <a16:creationId xmlns:a16="http://schemas.microsoft.com/office/drawing/2014/main" id="{DC38D3DB-30B8-4A79-9C76-C565CFF33780}"/>
              </a:ext>
            </a:extLst>
          </p:cNvPr>
          <p:cNvSpPr/>
          <p:nvPr/>
        </p:nvSpPr>
        <p:spPr>
          <a:xfrm>
            <a:off x="385906" y="2644941"/>
            <a:ext cx="1693230" cy="74889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28575" cap="rnd" cmpd="sng" algn="ctr">
            <a:solidFill>
              <a:schemeClr val="bg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SERVIZI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GENERALI</a:t>
            </a:r>
            <a:endParaRPr lang="it-IT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cxnSp>
        <p:nvCxnSpPr>
          <p:cNvPr id="60" name="Connettore diritto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5987562" y="1713327"/>
            <a:ext cx="24467" cy="555088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709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i Office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283905_win32_fixed" id="{D6B5527E-1465-4324-9D1A-59E4CD66E05C}" vid="{022E1543-F1D1-4CD4-8804-8287253A99A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82</Words>
  <Application>Microsoft Office PowerPoint</Application>
  <PresentationFormat>Widescreen</PresentationFormat>
  <Paragraphs>50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Avenir Next LT Pro Light</vt:lpstr>
      <vt:lpstr>Calibri</vt:lpstr>
      <vt:lpstr>Candara</vt:lpstr>
      <vt:lpstr>Speak Pro</vt:lpstr>
      <vt:lpstr>Tema di Office</vt:lpstr>
      <vt:lpstr>FUNZIONIGRAMMA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FUNZIONIGRAMMA</dc:title>
  <dc:creator>sindaco</dc:creator>
  <cp:lastModifiedBy>segretario</cp:lastModifiedBy>
  <cp:revision>12</cp:revision>
  <dcterms:created xsi:type="dcterms:W3CDTF">2021-11-11T23:05:29Z</dcterms:created>
  <dcterms:modified xsi:type="dcterms:W3CDTF">2025-11-26T23:03:07Z</dcterms:modified>
</cp:coreProperties>
</file>